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4050" cy="36004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D0D"/>
    <a:srgbClr val="CF0F0F"/>
    <a:srgbClr val="414141"/>
    <a:srgbClr val="C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42" y="-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5892406"/>
            <a:ext cx="27543443" cy="1253490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18910699"/>
            <a:ext cx="24303038" cy="86927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68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22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1916906"/>
            <a:ext cx="6987123" cy="305121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1916906"/>
            <a:ext cx="20556319" cy="305121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35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9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8976133"/>
            <a:ext cx="27948493" cy="14976869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4094689"/>
            <a:ext cx="27948493" cy="7875982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84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9584531"/>
            <a:ext cx="13771721" cy="22844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9584531"/>
            <a:ext cx="13771721" cy="22844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1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1916914"/>
            <a:ext cx="27948493" cy="6959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8826106"/>
            <a:ext cx="13708430" cy="4325538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3151644"/>
            <a:ext cx="13708430" cy="193440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8826106"/>
            <a:ext cx="13775942" cy="4325538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3151644"/>
            <a:ext cx="13775942" cy="193440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4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98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16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5183989"/>
            <a:ext cx="16404550" cy="25586531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0"/>
            <a:ext cx="10451150" cy="20010837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97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5183989"/>
            <a:ext cx="16404550" cy="25586531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0"/>
            <a:ext cx="10451150" cy="20010837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39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1916914"/>
            <a:ext cx="27948493" cy="695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9584531"/>
            <a:ext cx="27948493" cy="228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DBAF-D395-4A10-84EF-2839F74D3707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33370846"/>
            <a:ext cx="10936367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150F9-619B-485A-AE39-A4DA5F08B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94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02E470A-0985-447C-972E-00C0DFB1A3DE}"/>
              </a:ext>
            </a:extLst>
          </p:cNvPr>
          <p:cNvSpPr txBox="1"/>
          <p:nvPr/>
        </p:nvSpPr>
        <p:spPr>
          <a:xfrm>
            <a:off x="9978206" y="6865967"/>
            <a:ext cx="12447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Book Antiqua" panose="02040602050305030304" pitchFamily="18" charset="0"/>
              </a:rPr>
              <a:t>TÍTULO DO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4DB377-CACD-4932-8737-51D8A9A23A2C}"/>
              </a:ext>
            </a:extLst>
          </p:cNvPr>
          <p:cNvSpPr txBox="1"/>
          <p:nvPr/>
        </p:nvSpPr>
        <p:spPr>
          <a:xfrm>
            <a:off x="13955256" y="8209664"/>
            <a:ext cx="449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Book Antiqua" panose="02040602050305030304" pitchFamily="18" charset="0"/>
              </a:rPr>
              <a:t>Autores - Instituição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26FF287-295F-4ACA-964B-C8F5600292EE}"/>
              </a:ext>
            </a:extLst>
          </p:cNvPr>
          <p:cNvSpPr txBox="1"/>
          <p:nvPr/>
        </p:nvSpPr>
        <p:spPr>
          <a:xfrm>
            <a:off x="14481041" y="9236351"/>
            <a:ext cx="344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Book Antiqua" panose="02040602050305030304" pitchFamily="18" charset="0"/>
              </a:rPr>
              <a:t>Palavras-Chave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605A57-5C28-4CBA-8E30-2A67DD84DE74}"/>
              </a:ext>
            </a:extLst>
          </p:cNvPr>
          <p:cNvSpPr txBox="1"/>
          <p:nvPr/>
        </p:nvSpPr>
        <p:spPr>
          <a:xfrm>
            <a:off x="8658935" y="10263038"/>
            <a:ext cx="1508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Book Antiqua" panose="02040602050305030304" pitchFamily="18" charset="0"/>
              </a:rPr>
              <a:t>(observar o item </a:t>
            </a:r>
            <a:r>
              <a:rPr lang="pt-BR" sz="3600" b="1" dirty="0" err="1">
                <a:latin typeface="Book Antiqua" panose="02040602050305030304" pitchFamily="18" charset="0"/>
              </a:rPr>
              <a:t>IIIa</a:t>
            </a:r>
            <a:r>
              <a:rPr lang="pt-BR" sz="3600" b="1" dirty="0">
                <a:latin typeface="Book Antiqua" panose="02040602050305030304" pitchFamily="18" charset="0"/>
              </a:rPr>
              <a:t> das Orientações Gerais – Submissão de trabalhos)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8039011-26DE-430B-A1F8-9B203C78828B}"/>
              </a:ext>
            </a:extLst>
          </p:cNvPr>
          <p:cNvSpPr txBox="1"/>
          <p:nvPr/>
        </p:nvSpPr>
        <p:spPr>
          <a:xfrm>
            <a:off x="3185652" y="13342084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B105488-95A1-41B7-BC39-053FDEE84FF7}"/>
              </a:ext>
            </a:extLst>
          </p:cNvPr>
          <p:cNvSpPr txBox="1"/>
          <p:nvPr/>
        </p:nvSpPr>
        <p:spPr>
          <a:xfrm>
            <a:off x="16770760" y="13342085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C84004F-A32A-49AF-8494-79B2DD74ED03}"/>
              </a:ext>
            </a:extLst>
          </p:cNvPr>
          <p:cNvSpPr txBox="1"/>
          <p:nvPr/>
        </p:nvSpPr>
        <p:spPr>
          <a:xfrm>
            <a:off x="3185652" y="19791776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1EF6C70-27AF-4274-A79C-AE0B46D30FAF}"/>
              </a:ext>
            </a:extLst>
          </p:cNvPr>
          <p:cNvSpPr txBox="1"/>
          <p:nvPr/>
        </p:nvSpPr>
        <p:spPr>
          <a:xfrm>
            <a:off x="16770760" y="19791776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D606ACA-0BA8-452A-BC93-DDC3E6A47EAB}"/>
              </a:ext>
            </a:extLst>
          </p:cNvPr>
          <p:cNvSpPr txBox="1"/>
          <p:nvPr/>
        </p:nvSpPr>
        <p:spPr>
          <a:xfrm>
            <a:off x="3185652" y="26241467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9ACB205-9BA1-422D-A28C-4FA31EC0F228}"/>
              </a:ext>
            </a:extLst>
          </p:cNvPr>
          <p:cNvSpPr txBox="1"/>
          <p:nvPr/>
        </p:nvSpPr>
        <p:spPr>
          <a:xfrm>
            <a:off x="16770760" y="26241466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39A7B39-A9FC-497E-BA51-E641322407AD}"/>
              </a:ext>
            </a:extLst>
          </p:cNvPr>
          <p:cNvSpPr txBox="1"/>
          <p:nvPr/>
        </p:nvSpPr>
        <p:spPr>
          <a:xfrm>
            <a:off x="16545386" y="30276884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Agradecimentos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8C2A065-9928-4F1D-B98B-CB76BC9871E9}"/>
              </a:ext>
            </a:extLst>
          </p:cNvPr>
          <p:cNvSpPr txBox="1"/>
          <p:nvPr/>
        </p:nvSpPr>
        <p:spPr>
          <a:xfrm>
            <a:off x="16770760" y="31349340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9E6AF82-D9B4-455C-B66A-39A478571CB2}"/>
              </a:ext>
            </a:extLst>
          </p:cNvPr>
          <p:cNvSpPr txBox="1"/>
          <p:nvPr/>
        </p:nvSpPr>
        <p:spPr>
          <a:xfrm>
            <a:off x="3185652" y="31349341"/>
            <a:ext cx="1244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Sugere-se letra minúscula, fonte </a:t>
            </a:r>
            <a:r>
              <a:rPr lang="pt-BR" sz="3600" b="1" dirty="0" err="1"/>
              <a:t>Calibri</a:t>
            </a:r>
            <a:r>
              <a:rPr lang="pt-BR" sz="3600" dirty="0"/>
              <a:t>, tamanho 36.</a:t>
            </a:r>
            <a:endParaRPr lang="pt-BR" sz="32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64BB7B4-0509-4160-8514-4FB28292F154}"/>
              </a:ext>
            </a:extLst>
          </p:cNvPr>
          <p:cNvSpPr txBox="1"/>
          <p:nvPr/>
        </p:nvSpPr>
        <p:spPr>
          <a:xfrm>
            <a:off x="3185652" y="30271709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Apoio Financeiro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A4D143-61B9-4559-90FE-7658BDF0FC2C}"/>
              </a:ext>
            </a:extLst>
          </p:cNvPr>
          <p:cNvSpPr txBox="1"/>
          <p:nvPr/>
        </p:nvSpPr>
        <p:spPr>
          <a:xfrm>
            <a:off x="3185652" y="25075170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Material e Métodos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ADB8CF3-552B-48C5-A3E1-CE1C78329E3E}"/>
              </a:ext>
            </a:extLst>
          </p:cNvPr>
          <p:cNvSpPr txBox="1"/>
          <p:nvPr/>
        </p:nvSpPr>
        <p:spPr>
          <a:xfrm>
            <a:off x="3185652" y="18625479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Objetivos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637777B-8C5D-4E73-A4FC-76281434AD9E}"/>
              </a:ext>
            </a:extLst>
          </p:cNvPr>
          <p:cNvSpPr txBox="1"/>
          <p:nvPr/>
        </p:nvSpPr>
        <p:spPr>
          <a:xfrm>
            <a:off x="3185652" y="12176166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Introdução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B930DBF-B16F-49CD-A0D5-1AD61759A1E7}"/>
              </a:ext>
            </a:extLst>
          </p:cNvPr>
          <p:cNvSpPr txBox="1"/>
          <p:nvPr/>
        </p:nvSpPr>
        <p:spPr>
          <a:xfrm>
            <a:off x="16545386" y="25075169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Bibliografia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0AA28B6D-9A79-4A7D-A11C-4DF634245041}"/>
              </a:ext>
            </a:extLst>
          </p:cNvPr>
          <p:cNvSpPr txBox="1"/>
          <p:nvPr/>
        </p:nvSpPr>
        <p:spPr>
          <a:xfrm>
            <a:off x="16545386" y="18625479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Conclusões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DFCD45F-1C00-4DC4-A39B-6186DB48E18F}"/>
              </a:ext>
            </a:extLst>
          </p:cNvPr>
          <p:cNvSpPr txBox="1"/>
          <p:nvPr/>
        </p:nvSpPr>
        <p:spPr>
          <a:xfrm>
            <a:off x="16545386" y="12171757"/>
            <a:ext cx="12673012" cy="769441"/>
          </a:xfrm>
          <a:prstGeom prst="rect">
            <a:avLst/>
          </a:prstGeom>
          <a:noFill/>
          <a:ln w="57150">
            <a:solidFill>
              <a:srgbClr val="CE0D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3186865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113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dreysntsx@gmail.com</dc:creator>
  <cp:lastModifiedBy>dreysntsx@gmail.com</cp:lastModifiedBy>
  <cp:revision>12</cp:revision>
  <dcterms:created xsi:type="dcterms:W3CDTF">2022-06-07T13:30:24Z</dcterms:created>
  <dcterms:modified xsi:type="dcterms:W3CDTF">2022-09-12T14:08:42Z</dcterms:modified>
</cp:coreProperties>
</file>