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1" r:id="rId6"/>
    <p:sldMasterId id="2147483653" r:id="rId7"/>
    <p:sldMasterId id="2147483655" r:id="rId8"/>
    <p:sldMasterId id="2147483657" r:id="rId9"/>
    <p:sldMasterId id="2147483659" r:id="rId10"/>
    <p:sldMasterId id="2147483661" r:id="rId11"/>
    <p:sldMasterId id="2147483663" r:id="rId12"/>
    <p:sldMasterId id="2147483665" r:id="rId13"/>
    <p:sldMasterId id="2147483667" r:id="rId14"/>
    <p:sldMasterId id="2147483669" r:id="rId15"/>
  </p:sldMasterIdLst>
  <p:notesMasterIdLst>
    <p:notesMasterId r:id="rId16"/>
  </p:notesMasterIdLst>
  <p:sldIdLst>
    <p:sldId id="256" r:id="rId17"/>
  </p:sldIdLst>
  <p:sldSz cy="36004500" cx="32404050"/>
  <p:notesSz cx="6858000" cy="9637700"/>
  <p:embeddedFontLst>
    <p:embeddedFont>
      <p:font typeface="Book Antiqu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77">
          <p15:clr>
            <a:srgbClr val="000000"/>
          </p15:clr>
        </p15:guide>
        <p15:guide id="2" pos="10178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2" roundtripDataSignature="AMtx7mg/nT6sNLzamxZ8JOx4Fk0mWdqA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77" orient="horz"/>
        <p:guide pos="101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okAntiqua-italic.fntdata"/><Relationship Id="rId11" Type="http://schemas.openxmlformats.org/officeDocument/2006/relationships/slideMaster" Target="slideMasters/slideMaster8.xml"/><Relationship Id="rId22" Type="http://customschemas.google.com/relationships/presentationmetadata" Target="metadata"/><Relationship Id="rId10" Type="http://schemas.openxmlformats.org/officeDocument/2006/relationships/slideMaster" Target="slideMasters/slideMaster7.xml"/><Relationship Id="rId21" Type="http://schemas.openxmlformats.org/officeDocument/2006/relationships/font" Target="fonts/BookAntiqua-boldItalic.fnt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" Type="http://schemas.openxmlformats.org/officeDocument/2006/relationships/theme" Target="theme/theme1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9" Type="http://schemas.openxmlformats.org/officeDocument/2006/relationships/font" Target="fonts/BookAntiqua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BookAntiqua-regular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801812" y="722312"/>
            <a:ext cx="3254375" cy="361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578350"/>
            <a:ext cx="5486400" cy="4337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53525"/>
            <a:ext cx="2971800" cy="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9153525"/>
            <a:ext cx="2971800" cy="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/>
          <p:nvPr>
            <p:ph idx="1" type="body"/>
          </p:nvPr>
        </p:nvSpPr>
        <p:spPr>
          <a:xfrm>
            <a:off x="685800" y="4578350"/>
            <a:ext cx="5486400" cy="4337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:notes"/>
          <p:cNvSpPr/>
          <p:nvPr>
            <p:ph idx="2" type="sldImg"/>
          </p:nvPr>
        </p:nvSpPr>
        <p:spPr>
          <a:xfrm>
            <a:off x="1801812" y="722312"/>
            <a:ext cx="3254375" cy="361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showMasterSp="0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showMasterSp="0" type="vertTx">
  <p:cSld name="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1620837" y="1441450"/>
            <a:ext cx="2916237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 rot="5400000">
            <a:off x="4321175" y="5700712"/>
            <a:ext cx="23761700" cy="29162375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showMasterSp="0" type="vertTitleAndTx">
  <p:cSld name="VERTICAL_TITLE_AND_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 rot="5400000">
            <a:off x="11778139" y="13156692"/>
            <a:ext cx="30720506" cy="7290911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 rot="5400000">
            <a:off x="-3073717" y="6135814"/>
            <a:ext cx="30720506" cy="21332665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ctrTitle"/>
          </p:nvPr>
        </p:nvSpPr>
        <p:spPr>
          <a:xfrm>
            <a:off x="2430304" y="11184797"/>
            <a:ext cx="27543443" cy="7717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subTitle"/>
          </p:nvPr>
        </p:nvSpPr>
        <p:spPr>
          <a:xfrm>
            <a:off x="4860608" y="20402550"/>
            <a:ext cx="22682835" cy="9201150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lvl="0" algn="ctr">
              <a:spcBef>
                <a:spcPts val="2740"/>
              </a:spcBef>
              <a:spcAft>
                <a:spcPts val="0"/>
              </a:spcAft>
              <a:buClr>
                <a:srgbClr val="888888"/>
              </a:buClr>
              <a:buSzPts val="137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1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60"/>
              </a:spcBef>
              <a:spcAft>
                <a:spcPts val="0"/>
              </a:spcAft>
              <a:buClr>
                <a:srgbClr val="888888"/>
              </a:buClr>
              <a:buSzPts val="10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showMasterSp="0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1620837" y="1441450"/>
            <a:ext cx="2916237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1620837" y="8401050"/>
            <a:ext cx="29162375" cy="23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showMasterSp="0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559696" y="23136264"/>
            <a:ext cx="27543443" cy="7150894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71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2559696" y="15260256"/>
            <a:ext cx="27543443" cy="7875982"/>
          </a:xfrm>
          <a:prstGeom prst="rect">
            <a:avLst/>
          </a:prstGeom>
          <a:noFill/>
          <a:ln>
            <a:noFill/>
          </a:ln>
        </p:spPr>
        <p:txBody>
          <a:bodyPr anchorCtr="0" anchor="b" bIns="195350" lIns="390725" spcFirstLastPara="1" rIns="390725" wrap="square" tIns="195350">
            <a:noAutofit/>
          </a:bodyPr>
          <a:lstStyle>
            <a:lvl1pPr indent="-228600" lvl="0" marL="457200" algn="l"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 sz="86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 sz="7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ts val="6800"/>
              <a:buNone/>
              <a:defRPr sz="6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showMasterSp="0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1620837" y="1441450"/>
            <a:ext cx="2916237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1620202" y="8401084"/>
            <a:ext cx="14311790" cy="23761306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990600" lvl="0" marL="4572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Char char="•"/>
              <a:defRPr sz="12000"/>
            </a:lvl1pPr>
            <a:lvl2pPr indent="-882650" lvl="1" marL="91440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Char char="–"/>
              <a:defRPr sz="10300"/>
            </a:lvl2pPr>
            <a:lvl3pPr indent="-774700" lvl="2" marL="13716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3pPr>
            <a:lvl4pPr indent="-717550" lvl="3" marL="18288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4pPr>
            <a:lvl5pPr indent="-717550" lvl="4" marL="22860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»"/>
              <a:defRPr sz="7700"/>
            </a:lvl5pPr>
            <a:lvl6pPr indent="-717550" lvl="5" marL="27432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6pPr>
            <a:lvl7pPr indent="-717550" lvl="6" marL="32004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7pPr>
            <a:lvl8pPr indent="-717550" lvl="7" marL="3657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8pPr>
            <a:lvl9pPr indent="-717550" lvl="8" marL="41148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9pPr>
          </a:lstStyle>
          <a:p/>
        </p:txBody>
      </p:sp>
      <p:sp>
        <p:nvSpPr>
          <p:cNvPr id="76" name="Google Shape;76;p12"/>
          <p:cNvSpPr txBox="1"/>
          <p:nvPr>
            <p:ph idx="2" type="body"/>
          </p:nvPr>
        </p:nvSpPr>
        <p:spPr>
          <a:xfrm>
            <a:off x="16472059" y="8401084"/>
            <a:ext cx="14311790" cy="23761306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990600" lvl="0" marL="4572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Char char="•"/>
              <a:defRPr sz="12000"/>
            </a:lvl1pPr>
            <a:lvl2pPr indent="-882650" lvl="1" marL="91440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Char char="–"/>
              <a:defRPr sz="10300"/>
            </a:lvl2pPr>
            <a:lvl3pPr indent="-774700" lvl="2" marL="13716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3pPr>
            <a:lvl4pPr indent="-717550" lvl="3" marL="18288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4pPr>
            <a:lvl5pPr indent="-717550" lvl="4" marL="22860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»"/>
              <a:defRPr sz="7700"/>
            </a:lvl5pPr>
            <a:lvl6pPr indent="-717550" lvl="5" marL="27432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6pPr>
            <a:lvl7pPr indent="-717550" lvl="6" marL="32004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7pPr>
            <a:lvl8pPr indent="-717550" lvl="7" marL="3657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8pPr>
            <a:lvl9pPr indent="-717550" lvl="8" marL="41148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showMasterSp="0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1620837" y="1441450"/>
            <a:ext cx="2916237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1620203" y="8059343"/>
            <a:ext cx="14317416" cy="3358751"/>
          </a:xfrm>
          <a:prstGeom prst="rect">
            <a:avLst/>
          </a:prstGeom>
          <a:noFill/>
          <a:ln>
            <a:noFill/>
          </a:ln>
        </p:spPr>
        <p:txBody>
          <a:bodyPr anchorCtr="0" anchor="b" bIns="195350" lIns="390725" spcFirstLastPara="1" rIns="390725" wrap="square" tIns="195350">
            <a:noAutofit/>
          </a:bodyPr>
          <a:lstStyle>
            <a:lvl1pPr indent="-228600" lvl="0" marL="45720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b="1" sz="10300"/>
            </a:lvl1pPr>
            <a:lvl2pPr indent="-228600" lvl="1" marL="9144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b="1" sz="8600"/>
            </a:lvl2pPr>
            <a:lvl3pPr indent="-228600" lvl="2" marL="1371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b="1" sz="7700"/>
            </a:lvl3pPr>
            <a:lvl4pPr indent="-228600" lvl="3" marL="18288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4pPr>
            <a:lvl5pPr indent="-228600" lvl="4" marL="22860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5pPr>
            <a:lvl6pPr indent="-228600" lvl="5" marL="27432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6pPr>
            <a:lvl7pPr indent="-228600" lvl="6" marL="32004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7pPr>
            <a:lvl8pPr indent="-228600" lvl="7" marL="36576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8pPr>
            <a:lvl9pPr indent="-228600" lvl="8" marL="41148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9pPr>
          </a:lstStyle>
          <a:p/>
        </p:txBody>
      </p:sp>
      <p:sp>
        <p:nvSpPr>
          <p:cNvPr id="89" name="Google Shape;89;p14"/>
          <p:cNvSpPr txBox="1"/>
          <p:nvPr>
            <p:ph idx="2" type="body"/>
          </p:nvPr>
        </p:nvSpPr>
        <p:spPr>
          <a:xfrm>
            <a:off x="1620203" y="11418094"/>
            <a:ext cx="14317416" cy="20744262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882650" lvl="0" marL="45720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Char char="•"/>
              <a:defRPr sz="10300"/>
            </a:lvl1pPr>
            <a:lvl2pPr indent="-774700" lvl="1" marL="9144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–"/>
              <a:defRPr sz="8600"/>
            </a:lvl2pPr>
            <a:lvl3pPr indent="-717550" lvl="2" marL="1371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indent="-660400" lvl="3" marL="18288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–"/>
              <a:defRPr sz="6800"/>
            </a:lvl4pPr>
            <a:lvl5pPr indent="-660400" lvl="4" marL="22860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»"/>
              <a:defRPr sz="6800"/>
            </a:lvl5pPr>
            <a:lvl6pPr indent="-660400" lvl="5" marL="27432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6pPr>
            <a:lvl7pPr indent="-660400" lvl="6" marL="32004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7pPr>
            <a:lvl8pPr indent="-660400" lvl="7" marL="36576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8pPr>
            <a:lvl9pPr indent="-660400" lvl="8" marL="41148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9pPr>
          </a:lstStyle>
          <a:p/>
        </p:txBody>
      </p:sp>
      <p:sp>
        <p:nvSpPr>
          <p:cNvPr id="90" name="Google Shape;90;p14"/>
          <p:cNvSpPr txBox="1"/>
          <p:nvPr>
            <p:ph idx="3" type="body"/>
          </p:nvPr>
        </p:nvSpPr>
        <p:spPr>
          <a:xfrm>
            <a:off x="16460823" y="8059343"/>
            <a:ext cx="14323040" cy="3358751"/>
          </a:xfrm>
          <a:prstGeom prst="rect">
            <a:avLst/>
          </a:prstGeom>
          <a:noFill/>
          <a:ln>
            <a:noFill/>
          </a:ln>
        </p:spPr>
        <p:txBody>
          <a:bodyPr anchorCtr="0" anchor="b" bIns="195350" lIns="390725" spcFirstLastPara="1" rIns="390725" wrap="square" tIns="195350">
            <a:noAutofit/>
          </a:bodyPr>
          <a:lstStyle>
            <a:lvl1pPr indent="-228600" lvl="0" marL="45720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b="1" sz="10300"/>
            </a:lvl1pPr>
            <a:lvl2pPr indent="-228600" lvl="1" marL="9144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b="1" sz="8600"/>
            </a:lvl2pPr>
            <a:lvl3pPr indent="-228600" lvl="2" marL="1371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b="1" sz="7700"/>
            </a:lvl3pPr>
            <a:lvl4pPr indent="-228600" lvl="3" marL="18288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4pPr>
            <a:lvl5pPr indent="-228600" lvl="4" marL="22860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5pPr>
            <a:lvl6pPr indent="-228600" lvl="5" marL="27432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6pPr>
            <a:lvl7pPr indent="-228600" lvl="6" marL="32004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7pPr>
            <a:lvl8pPr indent="-228600" lvl="7" marL="36576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8pPr>
            <a:lvl9pPr indent="-228600" lvl="8" marL="41148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9pPr>
          </a:lstStyle>
          <a:p/>
        </p:txBody>
      </p:sp>
      <p:sp>
        <p:nvSpPr>
          <p:cNvPr id="91" name="Google Shape;91;p14"/>
          <p:cNvSpPr txBox="1"/>
          <p:nvPr>
            <p:ph idx="4" type="body"/>
          </p:nvPr>
        </p:nvSpPr>
        <p:spPr>
          <a:xfrm>
            <a:off x="16460823" y="11418094"/>
            <a:ext cx="14323040" cy="20744262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882650" lvl="0" marL="45720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Char char="•"/>
              <a:defRPr sz="10300"/>
            </a:lvl1pPr>
            <a:lvl2pPr indent="-774700" lvl="1" marL="9144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–"/>
              <a:defRPr sz="8600"/>
            </a:lvl2pPr>
            <a:lvl3pPr indent="-717550" lvl="2" marL="1371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indent="-660400" lvl="3" marL="18288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–"/>
              <a:defRPr sz="6800"/>
            </a:lvl4pPr>
            <a:lvl5pPr indent="-660400" lvl="4" marL="22860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»"/>
              <a:defRPr sz="6800"/>
            </a:lvl5pPr>
            <a:lvl6pPr indent="-660400" lvl="5" marL="27432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6pPr>
            <a:lvl7pPr indent="-660400" lvl="6" marL="32004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7pPr>
            <a:lvl8pPr indent="-660400" lvl="7" marL="36576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8pPr>
            <a:lvl9pPr indent="-660400" lvl="8" marL="41148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showMasterSp="0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1620837" y="1441450"/>
            <a:ext cx="2916237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showMasterSp="0" type="objTx">
  <p:cSld name="OBJECT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1620233" y="1433512"/>
            <a:ext cx="10660709" cy="6100763"/>
          </a:xfrm>
          <a:prstGeom prst="rect">
            <a:avLst/>
          </a:prstGeom>
          <a:noFill/>
          <a:ln>
            <a:noFill/>
          </a:ln>
        </p:spPr>
        <p:txBody>
          <a:bodyPr anchorCtr="0" anchor="b" bIns="195350" lIns="390725" spcFirstLastPara="1" rIns="390725" wrap="square" tIns="1953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8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12669083" y="1433578"/>
            <a:ext cx="18114764" cy="30728843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1098550" lvl="0" marL="457200" algn="l">
              <a:spcBef>
                <a:spcPts val="2740"/>
              </a:spcBef>
              <a:spcAft>
                <a:spcPts val="0"/>
              </a:spcAft>
              <a:buClr>
                <a:schemeClr val="dk1"/>
              </a:buClr>
              <a:buSzPts val="13700"/>
              <a:buChar char="•"/>
              <a:defRPr sz="13700"/>
            </a:lvl1pPr>
            <a:lvl2pPr indent="-990600" lvl="1" marL="9144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Char char="–"/>
              <a:defRPr sz="12000"/>
            </a:lvl2pPr>
            <a:lvl3pPr indent="-882650" lvl="2" marL="137160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Char char="•"/>
              <a:defRPr sz="10300"/>
            </a:lvl3pPr>
            <a:lvl4pPr indent="-774700" lvl="3" marL="18288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–"/>
              <a:defRPr sz="8600"/>
            </a:lvl4pPr>
            <a:lvl5pPr indent="-774700" lvl="4" marL="22860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»"/>
              <a:defRPr sz="8600"/>
            </a:lvl5pPr>
            <a:lvl6pPr indent="-774700" lvl="5" marL="27432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6pPr>
            <a:lvl7pPr indent="-774700" lvl="6" marL="32004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7pPr>
            <a:lvl8pPr indent="-774700" lvl="7" marL="36576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8pPr>
            <a:lvl9pPr indent="-774700" lvl="8" marL="41148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1620233" y="7534325"/>
            <a:ext cx="10660709" cy="24628080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228600" lvl="0" marL="457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228600" lvl="1" marL="91440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2pPr>
            <a:lvl3pPr indent="-228600" lvl="2" marL="1371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3pPr>
            <a:lvl4pPr indent="-228600" lvl="3" marL="18288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4pPr>
            <a:lvl5pPr indent="-228600" lvl="4" marL="22860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5pPr>
            <a:lvl6pPr indent="-228600" lvl="5" marL="2743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6pPr>
            <a:lvl7pPr indent="-228600" lvl="6" marL="3200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7pPr>
            <a:lvl8pPr indent="-228600" lvl="7" marL="3657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8pPr>
            <a:lvl9pPr indent="-228600" lvl="8" marL="41148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9pPr>
          </a:lstStyle>
          <a:p/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showMasterSp="0" type="picTx">
  <p:cSld name="PICTURE_WITH_CAPTION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6351421" y="25203150"/>
            <a:ext cx="19442430" cy="2975375"/>
          </a:xfrm>
          <a:prstGeom prst="rect">
            <a:avLst/>
          </a:prstGeom>
          <a:noFill/>
          <a:ln>
            <a:noFill/>
          </a:ln>
        </p:spPr>
        <p:txBody>
          <a:bodyPr anchorCtr="0" anchor="b" bIns="195350" lIns="390725" spcFirstLastPara="1" rIns="390725" wrap="square" tIns="1953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8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/>
          <p:nvPr>
            <p:ph idx="2" type="pic"/>
          </p:nvPr>
        </p:nvSpPr>
        <p:spPr>
          <a:xfrm>
            <a:off x="6351421" y="3217069"/>
            <a:ext cx="19442430" cy="21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rmAutofit/>
          </a:bodyPr>
          <a:lstStyle>
            <a:lvl1pPr lvl="0" marR="0" rtl="0" algn="l">
              <a:spcBef>
                <a:spcPts val="2740"/>
              </a:spcBef>
              <a:spcAft>
                <a:spcPts val="0"/>
              </a:spcAft>
              <a:buClr>
                <a:schemeClr val="dk1"/>
              </a:buClr>
              <a:buSzPts val="13700"/>
              <a:buFont typeface="Arial"/>
              <a:buNone/>
              <a:defRPr b="0" i="0" sz="1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6351421" y="28178525"/>
            <a:ext cx="19442430" cy="4225526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228600" lvl="0" marL="457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228600" lvl="1" marL="91440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2pPr>
            <a:lvl3pPr indent="-228600" lvl="2" marL="1371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3pPr>
            <a:lvl4pPr indent="-228600" lvl="3" marL="18288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4pPr>
            <a:lvl5pPr indent="-228600" lvl="4" marL="22860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5pPr>
            <a:lvl6pPr indent="-228600" lvl="5" marL="2743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6pPr>
            <a:lvl7pPr indent="-228600" lvl="6" marL="3200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7pPr>
            <a:lvl8pPr indent="-228600" lvl="7" marL="3657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8pPr>
            <a:lvl9pPr indent="-228600" lvl="8" marL="41148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9pPr>
          </a:lstStyle>
          <a:p/>
        </p:txBody>
      </p:sp>
      <p:sp>
        <p:nvSpPr>
          <p:cNvPr id="129" name="Google Shape;129;p20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1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13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7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oleObject" Target="../embeddings/oleObject1.bin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9" Type="http://schemas.openxmlformats.org/officeDocument/2006/relationships/theme" Target="../theme/theme1.xml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8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1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6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4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620837" y="1441450"/>
            <a:ext cx="2916237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620837" y="8401050"/>
            <a:ext cx="29162375" cy="23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1098550" lvl="0" marL="457200" marR="0" rtl="0" algn="l">
              <a:spcBef>
                <a:spcPts val="2740"/>
              </a:spcBef>
              <a:spcAft>
                <a:spcPts val="0"/>
              </a:spcAft>
              <a:buClr>
                <a:schemeClr val="dk1"/>
              </a:buClr>
              <a:buSzPts val="13700"/>
              <a:buFont typeface="Arial"/>
              <a:buChar char="•"/>
              <a:defRPr b="0" i="0" sz="1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90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Char char="–"/>
              <a:defRPr b="0" i="0" sz="1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2650" lvl="2" marL="1371600" marR="0" rtl="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•"/>
              <a:defRPr b="0" i="0" sz="10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74700" lvl="3" marL="1828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–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74700" lvl="4" marL="22860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74700" lvl="5" marL="27432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74700" lvl="6" marL="32004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74700" lvl="7" marL="36576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74700" lvl="8" marL="4114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1620837" y="1441450"/>
            <a:ext cx="2916237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1620837" y="8401050"/>
            <a:ext cx="29162375" cy="23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1098550" lvl="0" marL="457200" marR="0" rtl="0" algn="l">
              <a:spcBef>
                <a:spcPts val="2740"/>
              </a:spcBef>
              <a:spcAft>
                <a:spcPts val="0"/>
              </a:spcAft>
              <a:buClr>
                <a:schemeClr val="dk1"/>
              </a:buClr>
              <a:buSzPts val="13700"/>
              <a:buFont typeface="Arial"/>
              <a:buChar char="•"/>
              <a:defRPr b="0" i="0" sz="1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90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Char char="–"/>
              <a:defRPr b="0" i="0" sz="1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2650" lvl="2" marL="1371600" marR="0" rtl="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•"/>
              <a:defRPr b="0" i="0" sz="10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74700" lvl="3" marL="1828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–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74700" lvl="4" marL="22860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74700" lvl="5" marL="27432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74700" lvl="6" marL="32004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74700" lvl="7" marL="36576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74700" lvl="8" marL="4114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1620837" y="1441450"/>
            <a:ext cx="2916237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1620837" y="8401050"/>
            <a:ext cx="29162375" cy="23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1098550" lvl="0" marL="457200" marR="0" rtl="0" algn="l">
              <a:spcBef>
                <a:spcPts val="2740"/>
              </a:spcBef>
              <a:spcAft>
                <a:spcPts val="0"/>
              </a:spcAft>
              <a:buClr>
                <a:schemeClr val="dk1"/>
              </a:buClr>
              <a:buSzPts val="13700"/>
              <a:buFont typeface="Arial"/>
              <a:buChar char="•"/>
              <a:defRPr b="0" i="0" sz="1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90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Char char="–"/>
              <a:defRPr b="0" i="0" sz="1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2650" lvl="2" marL="1371600" marR="0" rtl="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•"/>
              <a:defRPr b="0" i="0" sz="10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74700" lvl="3" marL="1828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–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74700" lvl="4" marL="22860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74700" lvl="5" marL="27432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74700" lvl="6" marL="32004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74700" lvl="7" marL="36576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74700" lvl="8" marL="4114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1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21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1620837" y="1441450"/>
            <a:ext cx="2916237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1620837" y="8401050"/>
            <a:ext cx="29162375" cy="23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1098550" lvl="0" marL="457200" marR="0" rtl="0" algn="l">
              <a:spcBef>
                <a:spcPts val="2740"/>
              </a:spcBef>
              <a:spcAft>
                <a:spcPts val="0"/>
              </a:spcAft>
              <a:buClr>
                <a:schemeClr val="dk1"/>
              </a:buClr>
              <a:buSzPts val="13700"/>
              <a:buFont typeface="Arial"/>
              <a:buChar char="•"/>
              <a:defRPr b="0" i="0" sz="1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90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Char char="–"/>
              <a:defRPr b="0" i="0" sz="1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2650" lvl="2" marL="1371600" marR="0" rtl="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•"/>
              <a:defRPr b="0" i="0" sz="10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74700" lvl="3" marL="1828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–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74700" lvl="4" marL="22860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74700" lvl="5" marL="27432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74700" lvl="6" marL="32004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74700" lvl="7" marL="36576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74700" lvl="8" marL="4114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1620837" y="1441450"/>
            <a:ext cx="2916237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620837" y="8401050"/>
            <a:ext cx="29162375" cy="23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1098550" lvl="0" marL="457200" marR="0" rtl="0" algn="l">
              <a:spcBef>
                <a:spcPts val="2740"/>
              </a:spcBef>
              <a:spcAft>
                <a:spcPts val="0"/>
              </a:spcAft>
              <a:buClr>
                <a:schemeClr val="dk1"/>
              </a:buClr>
              <a:buSzPts val="13700"/>
              <a:buFont typeface="Arial"/>
              <a:buChar char="•"/>
              <a:defRPr b="0" i="0" sz="1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90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Char char="–"/>
              <a:defRPr b="0" i="0" sz="1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2650" lvl="2" marL="1371600" marR="0" rtl="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•"/>
              <a:defRPr b="0" i="0" sz="10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74700" lvl="3" marL="1828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–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74700" lvl="4" marL="22860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74700" lvl="5" marL="27432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74700" lvl="6" marL="32004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74700" lvl="7" marL="36576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74700" lvl="8" marL="4114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aphicFrame>
        <p:nvGraphicFramePr>
          <p:cNvPr id="25" name="Google Shape;25;p4"/>
          <p:cNvGraphicFramePr/>
          <p:nvPr/>
        </p:nvGraphicFramePr>
        <p:xfrm>
          <a:off x="52387" y="17162463"/>
          <a:ext cx="1597025" cy="1425575"/>
        </p:xfrm>
        <a:graphic>
          <a:graphicData uri="http://schemas.openxmlformats.org/presentationml/2006/ole">
            <mc:AlternateContent>
              <mc:Choice Requires="v">
                <p:oleObj r:id="rId2" imgH="1425575" imgW="1597025" progId="Paint.Picture" spid="_x0000_s1">
                  <p:embed/>
                </p:oleObj>
              </mc:Choice>
              <mc:Fallback>
                <p:oleObj r:id="rId3" imgH="1425575" imgW="1597025" progId="Paint.Picture">
                  <p:embed/>
                  <p:pic>
                    <p:nvPicPr>
                      <p:cNvPr id="25" name="Google Shape;25;p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2387" y="17162463"/>
                        <a:ext cx="1597025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Google Shape;2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31750"/>
            <a:ext cx="32404050" cy="579913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/>
        </p:nvSpPr>
        <p:spPr>
          <a:xfrm>
            <a:off x="3654425" y="2922587"/>
            <a:ext cx="24068087" cy="2563812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SzPts val="7700"/>
              <a:buFont typeface="Lucida Sans"/>
              <a:buNone/>
            </a:pPr>
            <a:r>
              <a:rPr b="1" i="0" lang="en-US" sz="7700" u="none">
                <a:solidFill>
                  <a:srgbClr val="6699FF"/>
                </a:solidFill>
                <a:latin typeface="Lucida Sans"/>
                <a:ea typeface="Lucida Sans"/>
                <a:cs typeface="Lucida Sans"/>
                <a:sym typeface="Lucida Sans"/>
              </a:rPr>
              <a:t>Simpósio de Integração Acadêmica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SzPts val="4700"/>
              <a:buFont typeface="Lucida Sans"/>
              <a:buNone/>
            </a:pPr>
            <a:r>
              <a:rPr b="0" i="0" lang="en-US" sz="4700" u="none">
                <a:solidFill>
                  <a:srgbClr val="6699FF"/>
                </a:solidFill>
                <a:latin typeface="Lucida Sans"/>
                <a:ea typeface="Lucida Sans"/>
                <a:cs typeface="Lucida Sans"/>
                <a:sym typeface="Lucida Sans"/>
              </a:rPr>
              <a:t>Inteligência Artificial: A Nova Fronteira da Ciência Brasileira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SzPts val="4300"/>
              <a:buFont typeface="Lucida Sans"/>
              <a:buNone/>
            </a:pPr>
            <a:r>
              <a:rPr b="0" i="0" lang="en-US" sz="4300" u="none">
                <a:solidFill>
                  <a:srgbClr val="6699FF"/>
                </a:solidFill>
                <a:latin typeface="Lucida Sans"/>
                <a:ea typeface="Lucida Sans"/>
                <a:cs typeface="Lucida Sans"/>
                <a:sym typeface="Lucida Sans"/>
              </a:rPr>
              <a:t>SIA UFV Virtual 2020</a:t>
            </a:r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996900" y="2922587"/>
            <a:ext cx="2763837" cy="217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67062" y="2139950"/>
            <a:ext cx="2767012" cy="34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7237" y="30099000"/>
            <a:ext cx="31669036" cy="5905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1620837" y="1441450"/>
            <a:ext cx="2916237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1620837" y="8401050"/>
            <a:ext cx="29162375" cy="23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1098550" lvl="0" marL="457200" marR="0" rtl="0" algn="l">
              <a:spcBef>
                <a:spcPts val="2740"/>
              </a:spcBef>
              <a:spcAft>
                <a:spcPts val="0"/>
              </a:spcAft>
              <a:buClr>
                <a:schemeClr val="dk1"/>
              </a:buClr>
              <a:buSzPts val="13700"/>
              <a:buFont typeface="Arial"/>
              <a:buChar char="•"/>
              <a:defRPr b="0" i="0" sz="1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90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Char char="–"/>
              <a:defRPr b="0" i="0" sz="1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2650" lvl="2" marL="1371600" marR="0" rtl="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•"/>
              <a:defRPr b="0" i="0" sz="10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74700" lvl="3" marL="1828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–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74700" lvl="4" marL="22860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74700" lvl="5" marL="27432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74700" lvl="6" marL="32004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74700" lvl="7" marL="36576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74700" lvl="8" marL="4114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1620837" y="1441450"/>
            <a:ext cx="2916237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1620837" y="8401050"/>
            <a:ext cx="29162375" cy="23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1098550" lvl="0" marL="457200" marR="0" rtl="0" algn="l">
              <a:spcBef>
                <a:spcPts val="2740"/>
              </a:spcBef>
              <a:spcAft>
                <a:spcPts val="0"/>
              </a:spcAft>
              <a:buClr>
                <a:schemeClr val="dk1"/>
              </a:buClr>
              <a:buSzPts val="13700"/>
              <a:buFont typeface="Arial"/>
              <a:buChar char="•"/>
              <a:defRPr b="0" i="0" sz="1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90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Char char="–"/>
              <a:defRPr b="0" i="0" sz="1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2650" lvl="2" marL="1371600" marR="0" rtl="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•"/>
              <a:defRPr b="0" i="0" sz="10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74700" lvl="3" marL="1828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–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74700" lvl="4" marL="22860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74700" lvl="5" marL="27432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74700" lvl="6" marL="32004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74700" lvl="7" marL="36576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74700" lvl="8" marL="4114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1620837" y="1441450"/>
            <a:ext cx="2916237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1620837" y="8401050"/>
            <a:ext cx="29162375" cy="23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1098550" lvl="0" marL="457200" marR="0" rtl="0" algn="l">
              <a:spcBef>
                <a:spcPts val="2740"/>
              </a:spcBef>
              <a:spcAft>
                <a:spcPts val="0"/>
              </a:spcAft>
              <a:buClr>
                <a:schemeClr val="dk1"/>
              </a:buClr>
              <a:buSzPts val="13700"/>
              <a:buFont typeface="Arial"/>
              <a:buChar char="•"/>
              <a:defRPr b="0" i="0" sz="1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90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Char char="–"/>
              <a:defRPr b="0" i="0" sz="1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2650" lvl="2" marL="1371600" marR="0" rtl="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•"/>
              <a:defRPr b="0" i="0" sz="10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74700" lvl="3" marL="1828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–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74700" lvl="4" marL="22860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74700" lvl="5" marL="27432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74700" lvl="6" marL="32004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74700" lvl="7" marL="36576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74700" lvl="8" marL="4114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1620837" y="1441450"/>
            <a:ext cx="2916237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1620837" y="8401050"/>
            <a:ext cx="29162375" cy="23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1098550" lvl="0" marL="457200" marR="0" rtl="0" algn="l">
              <a:spcBef>
                <a:spcPts val="2740"/>
              </a:spcBef>
              <a:spcAft>
                <a:spcPts val="0"/>
              </a:spcAft>
              <a:buClr>
                <a:schemeClr val="dk1"/>
              </a:buClr>
              <a:buSzPts val="13700"/>
              <a:buFont typeface="Arial"/>
              <a:buChar char="•"/>
              <a:defRPr b="0" i="0" sz="1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90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Char char="–"/>
              <a:defRPr b="0" i="0" sz="1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2650" lvl="2" marL="1371600" marR="0" rtl="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•"/>
              <a:defRPr b="0" i="0" sz="10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74700" lvl="3" marL="1828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–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74700" lvl="4" marL="22860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74700" lvl="5" marL="27432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74700" lvl="6" marL="32004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74700" lvl="7" marL="36576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74700" lvl="8" marL="4114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1620837" y="1441450"/>
            <a:ext cx="2916237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1620837" y="8401050"/>
            <a:ext cx="29162375" cy="23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1098550" lvl="0" marL="457200" marR="0" rtl="0" algn="l">
              <a:spcBef>
                <a:spcPts val="2740"/>
              </a:spcBef>
              <a:spcAft>
                <a:spcPts val="0"/>
              </a:spcAft>
              <a:buClr>
                <a:schemeClr val="dk1"/>
              </a:buClr>
              <a:buSzPts val="13700"/>
              <a:buFont typeface="Arial"/>
              <a:buChar char="•"/>
              <a:defRPr b="0" i="0" sz="1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90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Char char="–"/>
              <a:defRPr b="0" i="0" sz="1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2650" lvl="2" marL="1371600" marR="0" rtl="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•"/>
              <a:defRPr b="0" i="0" sz="10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74700" lvl="3" marL="1828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–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74700" lvl="4" marL="22860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74700" lvl="5" marL="27432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74700" lvl="6" marL="32004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74700" lvl="7" marL="36576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74700" lvl="8" marL="4114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1620837" y="1441450"/>
            <a:ext cx="2916237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1620837" y="8401050"/>
            <a:ext cx="29162375" cy="23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1098550" lvl="0" marL="457200" marR="0" rtl="0" algn="l">
              <a:spcBef>
                <a:spcPts val="2740"/>
              </a:spcBef>
              <a:spcAft>
                <a:spcPts val="0"/>
              </a:spcAft>
              <a:buClr>
                <a:schemeClr val="dk1"/>
              </a:buClr>
              <a:buSzPts val="13700"/>
              <a:buFont typeface="Arial"/>
              <a:buChar char="•"/>
              <a:defRPr b="0" i="0" sz="1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90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Char char="–"/>
              <a:defRPr b="0" i="0" sz="1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2650" lvl="2" marL="1371600" marR="0" rtl="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•"/>
              <a:defRPr b="0" i="0" sz="10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74700" lvl="3" marL="1828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–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74700" lvl="4" marL="22860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74700" lvl="5" marL="27432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74700" lvl="6" marL="32004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74700" lvl="7" marL="36576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74700" lvl="8" marL="4114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1620837" y="1441450"/>
            <a:ext cx="2916237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1620837" y="8401050"/>
            <a:ext cx="29162375" cy="23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5350" lIns="390725" spcFirstLastPara="1" rIns="390725" wrap="square" tIns="195350">
            <a:noAutofit/>
          </a:bodyPr>
          <a:lstStyle>
            <a:lvl1pPr indent="-1098550" lvl="0" marL="457200" marR="0" rtl="0" algn="l">
              <a:spcBef>
                <a:spcPts val="2740"/>
              </a:spcBef>
              <a:spcAft>
                <a:spcPts val="0"/>
              </a:spcAft>
              <a:buClr>
                <a:schemeClr val="dk1"/>
              </a:buClr>
              <a:buSzPts val="13700"/>
              <a:buFont typeface="Arial"/>
              <a:buChar char="•"/>
              <a:defRPr b="0" i="0" sz="1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90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Char char="–"/>
              <a:defRPr b="0" i="0" sz="1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2650" lvl="2" marL="1371600" marR="0" rtl="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•"/>
              <a:defRPr b="0" i="0" sz="10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74700" lvl="3" marL="1828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–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74700" lvl="4" marL="22860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74700" lvl="5" marL="27432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74700" lvl="6" marL="32004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74700" lvl="7" marL="36576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74700" lvl="8" marL="4114800" marR="0" rtl="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1620837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350" lIns="390725" spcFirstLastPara="1" rIns="390725" wrap="square" tIns="1953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100"/>
              <a:buFont typeface="Arial"/>
              <a:buNone/>
              <a:defRPr b="0" i="0" sz="51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"/>
          <p:cNvSpPr txBox="1"/>
          <p:nvPr/>
        </p:nvSpPr>
        <p:spPr>
          <a:xfrm>
            <a:off x="2808287" y="6192837"/>
            <a:ext cx="27044649" cy="146050"/>
          </a:xfrm>
          <a:prstGeom prst="rect">
            <a:avLst/>
          </a:prstGeom>
          <a:solidFill>
            <a:srgbClr val="D83434"/>
          </a:solidFill>
          <a:ln cap="flat" cmpd="sng" w="9525">
            <a:solidFill>
              <a:srgbClr val="D83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1450" lIns="82925" spcFirstLastPara="1" rIns="82925" wrap="square" tIns="41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2914650" y="12063412"/>
            <a:ext cx="12603162" cy="668337"/>
          </a:xfrm>
          <a:prstGeom prst="rect">
            <a:avLst/>
          </a:prstGeom>
          <a:noFill/>
          <a:ln cap="flat" cmpd="sng" w="9525">
            <a:solidFill>
              <a:srgbClr val="D83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1450" lIns="82925" spcFirstLastPara="1" rIns="82925" wrap="square" tIns="414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ook Antiqua"/>
              <a:buNone/>
            </a:pPr>
            <a:r>
              <a:rPr b="1" i="0" lang="en-US" sz="3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Introdução</a:t>
            </a:r>
            <a:endParaRPr/>
          </a:p>
        </p:txBody>
      </p:sp>
      <p:sp>
        <p:nvSpPr>
          <p:cNvPr id="162" name="Google Shape;162;p1"/>
          <p:cNvSpPr txBox="1"/>
          <p:nvPr/>
        </p:nvSpPr>
        <p:spPr>
          <a:xfrm>
            <a:off x="2806700" y="19075400"/>
            <a:ext cx="12603162" cy="668337"/>
          </a:xfrm>
          <a:prstGeom prst="rect">
            <a:avLst/>
          </a:prstGeom>
          <a:noFill/>
          <a:ln cap="flat" cmpd="sng" w="9525">
            <a:solidFill>
              <a:srgbClr val="D83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1450" lIns="82925" spcFirstLastPara="1" rIns="82925" wrap="square" tIns="414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ook Antiqua"/>
              <a:buNone/>
            </a:pPr>
            <a:r>
              <a:rPr b="1" i="0" lang="en-US" sz="3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Objetivos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17249775" y="12004675"/>
            <a:ext cx="12603162" cy="668337"/>
          </a:xfrm>
          <a:prstGeom prst="rect">
            <a:avLst/>
          </a:prstGeom>
          <a:noFill/>
          <a:ln cap="flat" cmpd="sng" w="9525">
            <a:solidFill>
              <a:srgbClr val="D83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1450" lIns="82925" spcFirstLastPara="1" rIns="82925" wrap="square" tIns="414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ook Antiqua"/>
              <a:buNone/>
            </a:pPr>
            <a:r>
              <a:rPr b="1" i="0" lang="en-US" sz="3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Resultados e Discussão</a:t>
            </a:r>
            <a:endParaRPr/>
          </a:p>
        </p:txBody>
      </p:sp>
      <p:sp>
        <p:nvSpPr>
          <p:cNvPr id="164" name="Google Shape;164;p1"/>
          <p:cNvSpPr txBox="1"/>
          <p:nvPr/>
        </p:nvSpPr>
        <p:spPr>
          <a:xfrm>
            <a:off x="2806700" y="24268113"/>
            <a:ext cx="12603162" cy="668337"/>
          </a:xfrm>
          <a:prstGeom prst="rect">
            <a:avLst/>
          </a:prstGeom>
          <a:noFill/>
          <a:ln cap="flat" cmpd="sng" w="9525">
            <a:solidFill>
              <a:srgbClr val="D83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1450" lIns="82925" spcFirstLastPara="1" rIns="82925" wrap="square" tIns="414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ook Antiqua"/>
              <a:buNone/>
            </a:pPr>
            <a:r>
              <a:rPr b="1" i="0" lang="en-US" sz="3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Material e Métodos</a:t>
            </a:r>
            <a:endParaRPr/>
          </a:p>
        </p:txBody>
      </p:sp>
      <p:sp>
        <p:nvSpPr>
          <p:cNvPr id="165" name="Google Shape;165;p1"/>
          <p:cNvSpPr txBox="1"/>
          <p:nvPr/>
        </p:nvSpPr>
        <p:spPr>
          <a:xfrm>
            <a:off x="2776537" y="31251525"/>
            <a:ext cx="12603162" cy="668337"/>
          </a:xfrm>
          <a:prstGeom prst="rect">
            <a:avLst/>
          </a:prstGeom>
          <a:noFill/>
          <a:ln cap="flat" cmpd="sng" w="9525">
            <a:solidFill>
              <a:srgbClr val="D83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1450" lIns="82925" spcFirstLastPara="1" rIns="82925" wrap="square" tIns="414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ook Antiqua"/>
              <a:buNone/>
            </a:pPr>
            <a:r>
              <a:rPr b="1" i="0" lang="en-US" sz="3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Apoio Financeiro</a:t>
            </a:r>
            <a:endParaRPr/>
          </a:p>
        </p:txBody>
      </p:sp>
      <p:sp>
        <p:nvSpPr>
          <p:cNvPr id="166" name="Google Shape;166;p1"/>
          <p:cNvSpPr txBox="1"/>
          <p:nvPr/>
        </p:nvSpPr>
        <p:spPr>
          <a:xfrm>
            <a:off x="17249775" y="19075400"/>
            <a:ext cx="12634912" cy="668337"/>
          </a:xfrm>
          <a:prstGeom prst="rect">
            <a:avLst/>
          </a:prstGeom>
          <a:noFill/>
          <a:ln cap="flat" cmpd="sng" w="9525">
            <a:solidFill>
              <a:srgbClr val="D83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1450" lIns="82925" spcFirstLastPara="1" rIns="82925" wrap="square" tIns="414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ook Antiqua"/>
              <a:buNone/>
            </a:pPr>
            <a:r>
              <a:rPr b="1" i="0" lang="en-US" sz="3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Conclusões</a:t>
            </a:r>
            <a:endParaRPr/>
          </a:p>
        </p:txBody>
      </p:sp>
      <p:sp>
        <p:nvSpPr>
          <p:cNvPr id="167" name="Google Shape;167;p1"/>
          <p:cNvSpPr txBox="1"/>
          <p:nvPr/>
        </p:nvSpPr>
        <p:spPr>
          <a:xfrm>
            <a:off x="17249775" y="24268113"/>
            <a:ext cx="12634912" cy="668337"/>
          </a:xfrm>
          <a:prstGeom prst="rect">
            <a:avLst/>
          </a:prstGeom>
          <a:noFill/>
          <a:ln cap="flat" cmpd="sng" w="9525">
            <a:solidFill>
              <a:srgbClr val="D83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1450" lIns="82925" spcFirstLastPara="1" rIns="82925" wrap="square" tIns="414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ook Antiqua"/>
              <a:buNone/>
            </a:pPr>
            <a:r>
              <a:rPr b="1" i="0" lang="en-US" sz="3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Bibliografia</a:t>
            </a:r>
            <a:endParaRPr/>
          </a:p>
        </p:txBody>
      </p:sp>
      <p:sp>
        <p:nvSpPr>
          <p:cNvPr id="168" name="Google Shape;168;p1"/>
          <p:cNvSpPr txBox="1"/>
          <p:nvPr/>
        </p:nvSpPr>
        <p:spPr>
          <a:xfrm>
            <a:off x="17249775" y="31251525"/>
            <a:ext cx="12603162" cy="668337"/>
          </a:xfrm>
          <a:prstGeom prst="rect">
            <a:avLst/>
          </a:prstGeom>
          <a:noFill/>
          <a:ln cap="flat" cmpd="sng" w="9525">
            <a:solidFill>
              <a:srgbClr val="D83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1450" lIns="82925" spcFirstLastPara="1" rIns="82925" wrap="square" tIns="414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ook Antiqua"/>
              <a:buNone/>
            </a:pPr>
            <a:r>
              <a:rPr b="1" i="0" lang="en-US" sz="3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Agradecimentos</a:t>
            </a:r>
            <a:endParaRPr/>
          </a:p>
        </p:txBody>
      </p:sp>
      <p:sp>
        <p:nvSpPr>
          <p:cNvPr id="169" name="Google Shape;169;p1"/>
          <p:cNvSpPr txBox="1"/>
          <p:nvPr/>
        </p:nvSpPr>
        <p:spPr>
          <a:xfrm>
            <a:off x="2806700" y="13155613"/>
            <a:ext cx="12603162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 Antiqua"/>
              <a:buNone/>
            </a:pPr>
            <a:r>
              <a:rPr b="1" i="0" lang="en-US" sz="34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Sugere-se letra minúscula, book antiqua n. 36</a:t>
            </a:r>
            <a:endParaRPr/>
          </a:p>
        </p:txBody>
      </p:sp>
      <p:sp>
        <p:nvSpPr>
          <p:cNvPr id="170" name="Google Shape;170;p1"/>
          <p:cNvSpPr txBox="1"/>
          <p:nvPr/>
        </p:nvSpPr>
        <p:spPr>
          <a:xfrm>
            <a:off x="5922400" y="8197850"/>
            <a:ext cx="197004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 Antiqua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 Antiqua"/>
              <a:buNone/>
            </a:pPr>
            <a:r>
              <a:rPr b="1" i="0" lang="en-US" sz="34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Autores</a:t>
            </a:r>
            <a:r>
              <a:rPr b="1" lang="en-US" sz="3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Instituição</a:t>
            </a:r>
            <a:endParaRPr b="1" sz="3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 Antiqua"/>
              <a:buNone/>
            </a:pPr>
            <a:r>
              <a:rPr b="1" i="0" lang="en-US" sz="34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Palavras-chave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 Antiqua"/>
              <a:buNone/>
            </a:pPr>
            <a:r>
              <a:rPr b="1" i="0" lang="en-US" sz="34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(Observar o item </a:t>
            </a:r>
            <a:r>
              <a:rPr b="1" lang="en-US" sz="3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IIIa</a:t>
            </a:r>
            <a:r>
              <a:rPr b="1" i="0" lang="en-US" sz="34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das Orientações Gerais – Submissão de Trabalhos) </a:t>
            </a:r>
            <a:br>
              <a:rPr b="1" i="0" lang="en-US" sz="34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br>
              <a:rPr b="1" i="0" lang="en-US" sz="34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endParaRPr/>
          </a:p>
        </p:txBody>
      </p:sp>
      <p:sp>
        <p:nvSpPr>
          <p:cNvPr id="171" name="Google Shape;171;p1"/>
          <p:cNvSpPr txBox="1"/>
          <p:nvPr/>
        </p:nvSpPr>
        <p:spPr>
          <a:xfrm>
            <a:off x="17249775" y="13155613"/>
            <a:ext cx="12666663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 Antiqua"/>
              <a:buNone/>
            </a:pPr>
            <a:r>
              <a:rPr b="1" i="0" lang="en-US" sz="34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Sugere-se letra minúscula, book antiqua n. 36</a:t>
            </a:r>
            <a:endParaRPr/>
          </a:p>
        </p:txBody>
      </p:sp>
      <p:sp>
        <p:nvSpPr>
          <p:cNvPr id="172" name="Google Shape;172;p1"/>
          <p:cNvSpPr txBox="1"/>
          <p:nvPr/>
        </p:nvSpPr>
        <p:spPr>
          <a:xfrm>
            <a:off x="2873375" y="7345362"/>
            <a:ext cx="270432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Book Antiqua"/>
              <a:buNone/>
            </a:pPr>
            <a:r>
              <a:rPr b="1" i="0" lang="en-US" sz="51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TÍTULO </a:t>
            </a:r>
            <a:r>
              <a:rPr b="1" lang="en-US" sz="5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DO TRABALHO</a:t>
            </a:r>
            <a:endParaRPr/>
          </a:p>
        </p:txBody>
      </p:sp>
      <p:sp>
        <p:nvSpPr>
          <p:cNvPr id="173" name="Google Shape;173;p1"/>
          <p:cNvSpPr txBox="1"/>
          <p:nvPr/>
        </p:nvSpPr>
        <p:spPr>
          <a:xfrm>
            <a:off x="2776537" y="30448250"/>
            <a:ext cx="27139901" cy="146050"/>
          </a:xfrm>
          <a:prstGeom prst="rect">
            <a:avLst/>
          </a:prstGeom>
          <a:solidFill>
            <a:srgbClr val="D83434"/>
          </a:solidFill>
          <a:ln cap="flat" cmpd="sng" w="9525">
            <a:solidFill>
              <a:srgbClr val="D83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1450" lIns="82925" spcFirstLastPara="1" rIns="82925" wrap="square" tIns="41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7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4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9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6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1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5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0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8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2000-04-26T13:37:08Z</dcterms:created>
  <dc:creator>.Pancada</dc:creator>
</cp:coreProperties>
</file>